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543800" cy="58293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06">
          <p15:clr>
            <a:srgbClr val="A4A3A4"/>
          </p15:clr>
        </p15:guide>
        <p15:guide id="2" pos="340">
          <p15:clr>
            <a:srgbClr val="747775"/>
          </p15:clr>
        </p15:guide>
        <p15:guide id="3" pos="4412">
          <p15:clr>
            <a:srgbClr val="747775"/>
          </p15:clr>
        </p15:guide>
        <p15:guide id="4" orient="horz" pos="351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632" y="54"/>
      </p:cViewPr>
      <p:guideLst>
        <p:guide orient="horz" pos="706"/>
        <p:guide pos="340"/>
        <p:guide pos="4412"/>
        <p:guide orient="horz" pos="35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a3cd09a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a3cd09a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03fd9c5c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303fd9c5c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159" y="843852"/>
            <a:ext cx="7029300" cy="2326500"/>
          </a:xfrm>
          <a:prstGeom prst="rect">
            <a:avLst/>
          </a:prstGeom>
        </p:spPr>
        <p:txBody>
          <a:bodyPr spcFirstLastPara="1" wrap="square" lIns="84825" tIns="84825" rIns="84825" bIns="848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153" y="3212008"/>
            <a:ext cx="7029300" cy="8985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153" y="1253608"/>
            <a:ext cx="7029300" cy="2225400"/>
          </a:xfrm>
          <a:prstGeom prst="rect">
            <a:avLst/>
          </a:prstGeom>
        </p:spPr>
        <p:txBody>
          <a:bodyPr spcFirstLastPara="1" wrap="square" lIns="84825" tIns="84825" rIns="84825" bIns="848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153" y="3572522"/>
            <a:ext cx="7029300" cy="14742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1115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algn="ctr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algn="ctr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153" y="2437630"/>
            <a:ext cx="7029300" cy="9540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153" y="504362"/>
            <a:ext cx="7029300" cy="6489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153" y="1306138"/>
            <a:ext cx="7029300" cy="38718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153" y="504362"/>
            <a:ext cx="7029300" cy="6489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153" y="1306138"/>
            <a:ext cx="3300000" cy="38718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86730" y="1306138"/>
            <a:ext cx="3300000" cy="38718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153" y="504362"/>
            <a:ext cx="7029300" cy="6489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152" y="629680"/>
            <a:ext cx="2316600" cy="856500"/>
          </a:xfrm>
          <a:prstGeom prst="rect">
            <a:avLst/>
          </a:prstGeom>
        </p:spPr>
        <p:txBody>
          <a:bodyPr spcFirstLastPara="1" wrap="square" lIns="84825" tIns="84825" rIns="84825" bIns="848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152" y="1574880"/>
            <a:ext cx="2316600" cy="36033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4456" y="510170"/>
            <a:ext cx="5253300" cy="46362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71900" y="-142"/>
            <a:ext cx="3771900" cy="58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84825" tIns="84825" rIns="84825" bIns="848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038" y="1397598"/>
            <a:ext cx="3337500" cy="1680000"/>
          </a:xfrm>
          <a:prstGeom prst="rect">
            <a:avLst/>
          </a:prstGeom>
        </p:spPr>
        <p:txBody>
          <a:bodyPr spcFirstLastPara="1" wrap="square" lIns="84825" tIns="84825" rIns="84825" bIns="848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038" y="3176818"/>
            <a:ext cx="3337500" cy="1399800"/>
          </a:xfrm>
          <a:prstGeom prst="rect">
            <a:avLst/>
          </a:prstGeom>
        </p:spPr>
        <p:txBody>
          <a:bodyPr spcFirstLastPara="1" wrap="square" lIns="84825" tIns="84825" rIns="84825" bIns="848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9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75088" y="820618"/>
            <a:ext cx="3165600" cy="41880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153" y="4794652"/>
            <a:ext cx="4948800" cy="6858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</p:spPr>
        <p:txBody>
          <a:bodyPr spcFirstLastPara="1" wrap="square" lIns="84825" tIns="84825" rIns="84825" bIns="848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153" y="504362"/>
            <a:ext cx="7029300" cy="6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25" tIns="84825" rIns="84825" bIns="848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153" y="1306138"/>
            <a:ext cx="7029300" cy="38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25" tIns="84825" rIns="84825" bIns="84825" anchor="t" anchorCtr="0">
            <a:normAutofit/>
          </a:bodyPr>
          <a:lstStyle>
            <a:lvl1pPr marL="457200" lvl="0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1pPr>
            <a:lvl2pPr marL="914400" lvl="1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2pPr>
            <a:lvl3pPr marL="1371600" lvl="2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3pPr>
            <a:lvl4pPr marL="1828800" lvl="3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4pPr>
            <a:lvl5pPr marL="2286000" lvl="4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5pPr>
            <a:lvl6pPr marL="2743200" lvl="5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6pPr>
            <a:lvl7pPr marL="3200400" lvl="6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7pPr>
            <a:lvl8pPr marL="3657600" lvl="7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○"/>
              <a:defRPr sz="1300">
                <a:solidFill>
                  <a:schemeClr val="dk2"/>
                </a:solidFill>
              </a:defRPr>
            </a:lvl8pPr>
            <a:lvl9pPr marL="4114800" lvl="8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■"/>
              <a:defRPr sz="1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989778" y="5284979"/>
            <a:ext cx="4527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25" tIns="84825" rIns="84825" bIns="848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</a:defRPr>
            </a:lvl1pPr>
            <a:lvl2pPr lvl="1" algn="r">
              <a:buNone/>
              <a:defRPr sz="900">
                <a:solidFill>
                  <a:schemeClr val="dk2"/>
                </a:solidFill>
              </a:defRPr>
            </a:lvl2pPr>
            <a:lvl3pPr lvl="2" algn="r">
              <a:buNone/>
              <a:defRPr sz="900">
                <a:solidFill>
                  <a:schemeClr val="dk2"/>
                </a:solidFill>
              </a:defRPr>
            </a:lvl3pPr>
            <a:lvl4pPr lvl="3" algn="r">
              <a:buNone/>
              <a:defRPr sz="900">
                <a:solidFill>
                  <a:schemeClr val="dk2"/>
                </a:solidFill>
              </a:defRPr>
            </a:lvl4pPr>
            <a:lvl5pPr lvl="4" algn="r">
              <a:buNone/>
              <a:defRPr sz="900">
                <a:solidFill>
                  <a:schemeClr val="dk2"/>
                </a:solidFill>
              </a:defRPr>
            </a:lvl5pPr>
            <a:lvl6pPr lvl="5" algn="r">
              <a:buNone/>
              <a:defRPr sz="900">
                <a:solidFill>
                  <a:schemeClr val="dk2"/>
                </a:solidFill>
              </a:defRPr>
            </a:lvl6pPr>
            <a:lvl7pPr lvl="6" algn="r">
              <a:buNone/>
              <a:defRPr sz="900">
                <a:solidFill>
                  <a:schemeClr val="dk2"/>
                </a:solidFill>
              </a:defRPr>
            </a:lvl7pPr>
            <a:lvl8pPr lvl="7" algn="r">
              <a:buNone/>
              <a:defRPr sz="900">
                <a:solidFill>
                  <a:schemeClr val="dk2"/>
                </a:solidFill>
              </a:defRPr>
            </a:lvl8pPr>
            <a:lvl9pPr lvl="8" algn="r">
              <a:buNone/>
              <a:defRPr sz="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91046" y="390875"/>
            <a:ext cx="4361700" cy="4652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625" tIns="63625" rIns="63625" bIns="636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400" b="1" dirty="0"/>
              <a:t>Instrucciones de uso:</a:t>
            </a:r>
            <a:endParaRPr sz="1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Crea una copia editable de este documento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Active la vista de Guías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sz="1400" dirty="0"/>
              <a:t>Puedes reemplazar la imagen de fondo</a:t>
            </a:r>
            <a:r>
              <a:rPr lang="es-419" dirty="0"/>
              <a:t> y cambiarla por una a tu gusto, o dejar la plantilla sin fondo. 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Si vas a usar un fondo, recuerda usar siempre colores claros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Puedes modificar el logo por el de tu compañía.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En la parte inferior, puedes modificar los nombres de las personas que certifican, o simplemente quitar esta información.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dirty="0"/>
              <a:t>IMPORTANTE: La parte central de la plantilla debe estar vacía, pues allí es donde la plataforma imprime automáticamente los datos del usuario certificado y del curso en donde se certificó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s-419" sz="1400" dirty="0"/>
              <a:t>Cuando tenga la imagen lista, descargue la diapositiva en formato </a:t>
            </a:r>
            <a:r>
              <a:rPr lang="es-419" sz="1400" dirty="0" err="1"/>
              <a:t>jpg</a:t>
            </a:r>
            <a:r>
              <a:rPr lang="es-419" sz="1400" dirty="0"/>
              <a:t> y súbela a la plataforma</a:t>
            </a: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r="16156" b="14980"/>
          <a:stretch/>
        </p:blipFill>
        <p:spPr>
          <a:xfrm>
            <a:off x="0" y="0"/>
            <a:ext cx="7543800" cy="582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1200" y="147375"/>
            <a:ext cx="4261402" cy="97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082675" y="4892075"/>
            <a:ext cx="21318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Ángelo Martínez Arévalo</a:t>
            </a:r>
            <a:endParaRPr sz="1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/>
              <a:t>Gerente Financiero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/>
              <a:t>Mi Empresa</a:t>
            </a:r>
            <a:endParaRPr sz="1100" b="1"/>
          </a:p>
        </p:txBody>
      </p:sp>
      <p:sp>
        <p:nvSpPr>
          <p:cNvPr id="62" name="Google Shape;62;p14"/>
          <p:cNvSpPr txBox="1"/>
          <p:nvPr/>
        </p:nvSpPr>
        <p:spPr>
          <a:xfrm>
            <a:off x="4329325" y="4892075"/>
            <a:ext cx="21318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María Camila Florez Villegas</a:t>
            </a:r>
            <a:endParaRPr sz="1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/>
              <a:t>Gerente de Talento Humano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/>
              <a:t>Mi Empresa</a:t>
            </a:r>
            <a:endParaRPr sz="1100" b="1"/>
          </a:p>
        </p:txBody>
      </p:sp>
      <p:sp>
        <p:nvSpPr>
          <p:cNvPr id="63" name="Google Shape;63;p14"/>
          <p:cNvSpPr/>
          <p:nvPr/>
        </p:nvSpPr>
        <p:spPr>
          <a:xfrm>
            <a:off x="100" y="1400675"/>
            <a:ext cx="7543800" cy="30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2706000" y="5553875"/>
            <a:ext cx="2131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Código de certificado</a:t>
            </a:r>
            <a:endParaRPr sz="1100" b="1"/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r="16156" b="14980"/>
          <a:stretch/>
        </p:blipFill>
        <p:spPr>
          <a:xfrm>
            <a:off x="0" y="13"/>
            <a:ext cx="7543800" cy="582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1200" y="147388"/>
            <a:ext cx="4261402" cy="9738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00" y="1400688"/>
            <a:ext cx="7543800" cy="30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14"/>
          <p:cNvGrpSpPr/>
          <p:nvPr/>
        </p:nvGrpSpPr>
        <p:grpSpPr>
          <a:xfrm>
            <a:off x="0" y="-37"/>
            <a:ext cx="10542493" cy="5829375"/>
            <a:chOff x="0" y="0"/>
            <a:chExt cx="10542493" cy="5829375"/>
          </a:xfrm>
        </p:grpSpPr>
        <p:pic>
          <p:nvPicPr>
            <p:cNvPr id="69" name="Google Shape;69;p14"/>
            <p:cNvPicPr preferRelativeResize="0"/>
            <p:nvPr/>
          </p:nvPicPr>
          <p:blipFill rotWithShape="1">
            <a:blip r:embed="rId3">
              <a:alphaModFix/>
            </a:blip>
            <a:srcRect r="16156" b="14980"/>
            <a:stretch/>
          </p:blipFill>
          <p:spPr>
            <a:xfrm>
              <a:off x="0" y="0"/>
              <a:ext cx="7543800" cy="5829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778375" y="203375"/>
              <a:ext cx="3987075" cy="902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4"/>
            <p:cNvSpPr/>
            <p:nvPr/>
          </p:nvSpPr>
          <p:spPr>
            <a:xfrm>
              <a:off x="540000" y="1106113"/>
              <a:ext cx="6451200" cy="44478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2353675" y="5617875"/>
              <a:ext cx="2869500" cy="211500"/>
            </a:xfrm>
            <a:prstGeom prst="rect">
              <a:avLst/>
            </a:prstGeom>
            <a:solidFill>
              <a:srgbClr val="EEEEEE"/>
            </a:solidFill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Código de certificado</a:t>
              </a:r>
              <a:endParaRPr/>
            </a:p>
          </p:txBody>
        </p:sp>
        <p:pic>
          <p:nvPicPr>
            <p:cNvPr id="73" name="Google Shape;73;p14"/>
            <p:cNvPicPr preferRelativeResize="0"/>
            <p:nvPr/>
          </p:nvPicPr>
          <p:blipFill rotWithShape="1">
            <a:blip r:embed="rId6">
              <a:alphaModFix/>
            </a:blip>
            <a:srcRect l="13298" t="25639" r="14111" b="22760"/>
            <a:stretch/>
          </p:blipFill>
          <p:spPr>
            <a:xfrm>
              <a:off x="643875" y="1167400"/>
              <a:ext cx="6286500" cy="3647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4"/>
            <p:cNvSpPr/>
            <p:nvPr/>
          </p:nvSpPr>
          <p:spPr>
            <a:xfrm>
              <a:off x="693225" y="4017325"/>
              <a:ext cx="1660500" cy="9861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2335975" y="1166500"/>
              <a:ext cx="3048000" cy="2802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1988600" y="1628900"/>
              <a:ext cx="3630900" cy="3333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1988600" y="2108338"/>
              <a:ext cx="3630900" cy="2802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1038608" y="2515600"/>
              <a:ext cx="5628300" cy="2901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693388" y="2930564"/>
              <a:ext cx="6192000" cy="2901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3190146" y="3276505"/>
              <a:ext cx="1288200" cy="2901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693225" y="3578958"/>
              <a:ext cx="6192000" cy="3333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3190146" y="3924874"/>
              <a:ext cx="1288200" cy="3333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3153861" y="4385357"/>
              <a:ext cx="1288200" cy="3333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4" name="Google Shape;84;p14"/>
            <p:cNvCxnSpPr>
              <a:stCxn id="75" idx="3"/>
            </p:cNvCxnSpPr>
            <p:nvPr/>
          </p:nvCxnSpPr>
          <p:spPr>
            <a:xfrm rot="10800000" flipH="1">
              <a:off x="5383975" y="1291600"/>
              <a:ext cx="1943100" cy="15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5" name="Google Shape;85;p14"/>
            <p:cNvCxnSpPr>
              <a:stCxn id="76" idx="3"/>
              <a:endCxn id="86" idx="1"/>
            </p:cNvCxnSpPr>
            <p:nvPr/>
          </p:nvCxnSpPr>
          <p:spPr>
            <a:xfrm>
              <a:off x="5619500" y="1795550"/>
              <a:ext cx="1707600" cy="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7" name="Google Shape;87;p14"/>
            <p:cNvCxnSpPr>
              <a:cxnSpLocks/>
              <a:stCxn id="77" idx="3"/>
              <a:endCxn id="88" idx="1"/>
            </p:cNvCxnSpPr>
            <p:nvPr/>
          </p:nvCxnSpPr>
          <p:spPr>
            <a:xfrm flipV="1">
              <a:off x="5619500" y="2238379"/>
              <a:ext cx="1707574" cy="10059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89" name="Google Shape;89;p14"/>
            <p:cNvCxnSpPr>
              <a:stCxn id="78" idx="3"/>
              <a:endCxn id="90" idx="1"/>
            </p:cNvCxnSpPr>
            <p:nvPr/>
          </p:nvCxnSpPr>
          <p:spPr>
            <a:xfrm rot="10800000" flipH="1">
              <a:off x="6666908" y="2649850"/>
              <a:ext cx="660300" cy="108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1" name="Google Shape;91;p14"/>
            <p:cNvCxnSpPr>
              <a:stCxn id="79" idx="3"/>
              <a:endCxn id="92" idx="1"/>
            </p:cNvCxnSpPr>
            <p:nvPr/>
          </p:nvCxnSpPr>
          <p:spPr>
            <a:xfrm>
              <a:off x="6885388" y="3075614"/>
              <a:ext cx="441600" cy="15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3" name="Google Shape;93;p14"/>
            <p:cNvCxnSpPr>
              <a:stCxn id="80" idx="3"/>
              <a:endCxn id="94" idx="1"/>
            </p:cNvCxnSpPr>
            <p:nvPr/>
          </p:nvCxnSpPr>
          <p:spPr>
            <a:xfrm rot="10800000" flipH="1">
              <a:off x="4478346" y="3413755"/>
              <a:ext cx="2848800" cy="78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5" name="Google Shape;95;p14"/>
            <p:cNvCxnSpPr>
              <a:stCxn id="81" idx="3"/>
              <a:endCxn id="96" idx="1"/>
            </p:cNvCxnSpPr>
            <p:nvPr/>
          </p:nvCxnSpPr>
          <p:spPr>
            <a:xfrm>
              <a:off x="6885225" y="3745608"/>
              <a:ext cx="441900" cy="102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7" name="Google Shape;97;p14"/>
            <p:cNvCxnSpPr>
              <a:stCxn id="82" idx="3"/>
              <a:endCxn id="98" idx="1"/>
            </p:cNvCxnSpPr>
            <p:nvPr/>
          </p:nvCxnSpPr>
          <p:spPr>
            <a:xfrm>
              <a:off x="4478346" y="4091524"/>
              <a:ext cx="2848800" cy="60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99" name="Google Shape;99;p14"/>
            <p:cNvCxnSpPr>
              <a:stCxn id="83" idx="3"/>
              <a:endCxn id="100" idx="1"/>
            </p:cNvCxnSpPr>
            <p:nvPr/>
          </p:nvCxnSpPr>
          <p:spPr>
            <a:xfrm>
              <a:off x="4442061" y="4552007"/>
              <a:ext cx="2885100" cy="321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1" name="Google Shape;101;p14"/>
            <p:cNvSpPr txBox="1"/>
            <p:nvPr/>
          </p:nvSpPr>
          <p:spPr>
            <a:xfrm>
              <a:off x="7327075" y="1139950"/>
              <a:ext cx="11223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Certificador</a:t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2335975" y="1446700"/>
              <a:ext cx="3048000" cy="152400"/>
            </a:xfrm>
            <a:prstGeom prst="rect">
              <a:avLst/>
            </a:prstGeom>
            <a:noFill/>
            <a:ln w="28575" cap="flat" cmpd="sng">
              <a:solidFill>
                <a:srgbClr val="00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sz="1100"/>
                <a:t>Texto adicional</a:t>
              </a:r>
              <a:endParaRPr sz="1100"/>
            </a:p>
          </p:txBody>
        </p:sp>
        <p:cxnSp>
          <p:nvCxnSpPr>
            <p:cNvPr id="103" name="Google Shape;103;p14"/>
            <p:cNvCxnSpPr>
              <a:stCxn id="102" idx="3"/>
            </p:cNvCxnSpPr>
            <p:nvPr/>
          </p:nvCxnSpPr>
          <p:spPr>
            <a:xfrm rot="10800000" flipH="1">
              <a:off x="5383975" y="1519000"/>
              <a:ext cx="1943100" cy="3900"/>
            </a:xfrm>
            <a:prstGeom prst="straightConnector1">
              <a:avLst/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04" name="Google Shape;104;p14"/>
            <p:cNvSpPr txBox="1"/>
            <p:nvPr/>
          </p:nvSpPr>
          <p:spPr>
            <a:xfrm>
              <a:off x="7327075" y="1380200"/>
              <a:ext cx="20055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Texto del certificador</a:t>
              </a:r>
              <a:endParaRPr/>
            </a:p>
          </p:txBody>
        </p:sp>
        <p:sp>
          <p:nvSpPr>
            <p:cNvPr id="86" name="Google Shape;86;p14"/>
            <p:cNvSpPr txBox="1"/>
            <p:nvPr/>
          </p:nvSpPr>
          <p:spPr>
            <a:xfrm>
              <a:off x="7327075" y="1689788"/>
              <a:ext cx="20055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Nombre del estudiante</a:t>
              </a:r>
              <a:endParaRPr/>
            </a:p>
          </p:txBody>
        </p:sp>
        <p:sp>
          <p:nvSpPr>
            <p:cNvPr id="88" name="Google Shape;88;p14"/>
            <p:cNvSpPr txBox="1"/>
            <p:nvPr/>
          </p:nvSpPr>
          <p:spPr>
            <a:xfrm>
              <a:off x="7327074" y="2127333"/>
              <a:ext cx="3215419" cy="222092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 dirty="0"/>
                <a:t>Texto de identificación del estudiante</a:t>
              </a:r>
              <a:endParaRPr dirty="0"/>
            </a:p>
          </p:txBody>
        </p:sp>
        <p:sp>
          <p:nvSpPr>
            <p:cNvPr id="90" name="Google Shape;90;p14"/>
            <p:cNvSpPr txBox="1"/>
            <p:nvPr/>
          </p:nvSpPr>
          <p:spPr>
            <a:xfrm>
              <a:off x="7327200" y="2544200"/>
              <a:ext cx="18870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Texto de aprobación</a:t>
              </a:r>
              <a:endParaRPr/>
            </a:p>
          </p:txBody>
        </p:sp>
        <p:sp>
          <p:nvSpPr>
            <p:cNvPr id="92" name="Google Shape;92;p14"/>
            <p:cNvSpPr txBox="1"/>
            <p:nvPr/>
          </p:nvSpPr>
          <p:spPr>
            <a:xfrm>
              <a:off x="7327000" y="2971413"/>
              <a:ext cx="16605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Nombre del curso</a:t>
              </a:r>
              <a:endParaRPr/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7327200" y="3308063"/>
              <a:ext cx="24072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Duración del curso en horas</a:t>
              </a:r>
              <a:endParaRPr/>
            </a:p>
          </p:txBody>
        </p:sp>
        <p:sp>
          <p:nvSpPr>
            <p:cNvPr id="96" name="Google Shape;96;p14"/>
            <p:cNvSpPr txBox="1"/>
            <p:nvPr/>
          </p:nvSpPr>
          <p:spPr>
            <a:xfrm>
              <a:off x="7327200" y="3649950"/>
              <a:ext cx="14442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Texto adicional</a:t>
              </a:r>
              <a:endParaRPr/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7327000" y="3991813"/>
              <a:ext cx="18087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Modalidad del curso</a:t>
              </a:r>
              <a:endParaRPr/>
            </a:p>
          </p:txBody>
        </p:sp>
        <p:sp>
          <p:nvSpPr>
            <p:cNvPr id="100" name="Google Shape;100;p14"/>
            <p:cNvSpPr txBox="1"/>
            <p:nvPr/>
          </p:nvSpPr>
          <p:spPr>
            <a:xfrm>
              <a:off x="7327200" y="4478225"/>
              <a:ext cx="2668800" cy="211500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rgbClr val="674EA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419"/>
                <a:t>Fecha de aprobación del curso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5"/>
          <p:cNvPicPr preferRelativeResize="0"/>
          <p:nvPr/>
        </p:nvPicPr>
        <p:blipFill rotWithShape="1">
          <a:blip r:embed="rId3">
            <a:alphaModFix/>
          </a:blip>
          <a:srcRect r="16156" b="14980"/>
          <a:stretch/>
        </p:blipFill>
        <p:spPr>
          <a:xfrm>
            <a:off x="0" y="13"/>
            <a:ext cx="7543800" cy="582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41200" y="147388"/>
            <a:ext cx="4261402" cy="97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5"/>
          <p:cNvSpPr txBox="1"/>
          <p:nvPr/>
        </p:nvSpPr>
        <p:spPr>
          <a:xfrm>
            <a:off x="1082675" y="4892075"/>
            <a:ext cx="21318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Ángelo Martínez Arévalo</a:t>
            </a:r>
            <a:endParaRPr sz="1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/>
              <a:t>Gerente Financiero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/>
              <a:t>Mi Empresa</a:t>
            </a:r>
            <a:endParaRPr sz="1100" b="1"/>
          </a:p>
        </p:txBody>
      </p:sp>
      <p:sp>
        <p:nvSpPr>
          <p:cNvPr id="112" name="Google Shape;112;p15"/>
          <p:cNvSpPr txBox="1"/>
          <p:nvPr/>
        </p:nvSpPr>
        <p:spPr>
          <a:xfrm>
            <a:off x="4329325" y="4892088"/>
            <a:ext cx="21318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María Camila Florez Villegas</a:t>
            </a:r>
            <a:endParaRPr sz="1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/>
              <a:t>Gerente de Talento Humano</a:t>
            </a:r>
            <a:endParaRPr sz="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/>
              <a:t>Mi Empresa</a:t>
            </a:r>
            <a:endParaRPr sz="1100" b="1"/>
          </a:p>
        </p:txBody>
      </p:sp>
      <p:sp>
        <p:nvSpPr>
          <p:cNvPr id="113" name="Google Shape;113;p15"/>
          <p:cNvSpPr/>
          <p:nvPr/>
        </p:nvSpPr>
        <p:spPr>
          <a:xfrm>
            <a:off x="100" y="1400688"/>
            <a:ext cx="7543800" cy="30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2706000" y="5553875"/>
            <a:ext cx="2131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/>
              <a:t>Código de certificado</a:t>
            </a:r>
            <a:endParaRPr sz="11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Personalizado</PresentationFormat>
  <Paragraphs>36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Katherin G Castro</cp:lastModifiedBy>
  <cp:revision>1</cp:revision>
  <dcterms:modified xsi:type="dcterms:W3CDTF">2023-10-27T21:11:41Z</dcterms:modified>
</cp:coreProperties>
</file>